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10/16/2019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498437234"/>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Painfully Partial</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hands touching marks on barrel. PCC muzzle touching right  hand mark.</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muzzle touching right hand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E88B504-11C3-4E91-82B7-2B90D13DA821}"/>
              </a:ext>
            </a:extLst>
          </p:cNvPr>
          <p:cNvPicPr>
            <a:picLocks noChangeAspect="1"/>
          </p:cNvPicPr>
          <p:nvPr/>
        </p:nvPicPr>
        <p:blipFill>
          <a:blip r:embed="rId5"/>
          <a:stretch>
            <a:fillRect/>
          </a:stretch>
        </p:blipFill>
        <p:spPr>
          <a:xfrm>
            <a:off x="180474" y="3408891"/>
            <a:ext cx="7025777" cy="503786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Painfully Partial</a:t>
            </a:r>
          </a:p>
          <a:p>
            <a:pPr algn="ctr"/>
            <a:r>
              <a:rPr lang="en-US" b="1" dirty="0"/>
              <a:t>Written Stage Briefing</a:t>
            </a:r>
          </a:p>
          <a:p>
            <a:r>
              <a:rPr lang="en-US" dirty="0"/>
              <a:t>Painfully Partial is a 12 round, 60 point, Comstock Short Course. There are five USPSA targets and two mini poppers. The best two hits on paper will score and steel must fall to score. The start signal is audible.</a:t>
            </a:r>
          </a:p>
          <a:p>
            <a:endParaRPr lang="en-US" dirty="0"/>
          </a:p>
          <a:p>
            <a:r>
              <a:rPr lang="en-US" dirty="0"/>
              <a:t>Handgun start position is standing outside the shooting area with both hands touching marks on barrel. Handgun is loaded and holstered.</a:t>
            </a:r>
          </a:p>
          <a:p>
            <a:endParaRPr lang="en-US" dirty="0"/>
          </a:p>
          <a:p>
            <a:r>
              <a:rPr lang="en-US" dirty="0"/>
              <a:t>PCC start position is standing outside the shooting area with muzzle touching the right hand mark. Loaded carbine is held with both hands, shouldered, safety on.</a:t>
            </a:r>
          </a:p>
          <a:p>
            <a:endParaRPr lang="en-US" dirty="0"/>
          </a:p>
          <a:p>
            <a:r>
              <a:rPr lang="en-US" dirty="0"/>
              <a:t>Upon start signal, engage the targets as they become available from within the shooting area. Either mini popper will activate the swinging target.</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208</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208</cp:revision>
  <cp:lastPrinted>2016-01-15T21:54:08Z</cp:lastPrinted>
  <dcterms:created xsi:type="dcterms:W3CDTF">2002-08-21T12:11:08Z</dcterms:created>
  <dcterms:modified xsi:type="dcterms:W3CDTF">2019-10-16T20:54:27Z</dcterms:modified>
  <cp:category>Shooting</cp:category>
</cp:coreProperties>
</file>

<file path=docProps/thumbnail.jpeg>
</file>